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8" r:id="rId2"/>
    <p:sldId id="280" r:id="rId3"/>
    <p:sldId id="265" r:id="rId4"/>
    <p:sldId id="299" r:id="rId5"/>
    <p:sldId id="297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BFA1E6-5FD1-43B5-B590-14D07DE7BE77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2F52DF-14A8-4059-9D3B-9D57788AB1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478648" cy="302433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松山家商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109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親師座談會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0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7024824" cy="4429472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是</a:t>
            </a:r>
            <a:r>
              <a:rPr lang="zh-TW" altLang="zh-TW" sz="3600" dirty="0"/>
              <a:t>一所人文與專業兼具的學校</a:t>
            </a:r>
          </a:p>
          <a:p>
            <a:r>
              <a:rPr lang="zh-TW" altLang="zh-TW" sz="3600" dirty="0" smtClean="0"/>
              <a:t>重視</a:t>
            </a:r>
            <a:r>
              <a:rPr lang="zh-TW" altLang="zh-TW" sz="3600" dirty="0"/>
              <a:t>閱讀</a:t>
            </a:r>
          </a:p>
          <a:p>
            <a:r>
              <a:rPr lang="zh-TW" altLang="zh-TW" sz="3600" dirty="0" smtClean="0"/>
              <a:t>學生</a:t>
            </a:r>
            <a:endParaRPr lang="en-US" altLang="zh-TW" sz="3600" dirty="0"/>
          </a:p>
          <a:p>
            <a:pPr lvl="1"/>
            <a:r>
              <a:rPr lang="zh-TW" altLang="zh-TW" sz="3600" dirty="0" smtClean="0"/>
              <a:t>有禮貌、</a:t>
            </a:r>
            <a:r>
              <a:rPr lang="zh-TW" altLang="en-US" sz="3600" dirty="0" smtClean="0"/>
              <a:t>有同理心、懂感恩</a:t>
            </a:r>
            <a:endParaRPr lang="en-US" altLang="zh-TW" sz="3600" dirty="0" smtClean="0"/>
          </a:p>
          <a:p>
            <a:r>
              <a:rPr lang="zh-TW" altLang="zh-TW" sz="3600" dirty="0" smtClean="0"/>
              <a:t>以</a:t>
            </a:r>
            <a:r>
              <a:rPr lang="zh-TW" altLang="en-US" sz="3600" dirty="0" smtClean="0"/>
              <a:t>「</a:t>
            </a:r>
            <a:r>
              <a:rPr lang="zh-TW" altLang="zh-TW" sz="3600" dirty="0" smtClean="0"/>
              <a:t>文創</a:t>
            </a:r>
            <a:r>
              <a:rPr lang="zh-TW" altLang="en-US" sz="3600" dirty="0"/>
              <a:t>松商</a:t>
            </a:r>
            <a:r>
              <a:rPr lang="zh-TW" altLang="en-US" sz="3600" dirty="0" smtClean="0"/>
              <a:t>」</a:t>
            </a:r>
            <a:r>
              <a:rPr lang="zh-TW" altLang="zh-TW" sz="3600" dirty="0" smtClean="0"/>
              <a:t>為願</a:t>
            </a:r>
            <a:r>
              <a:rPr lang="zh-TW" altLang="zh-TW" sz="3600" dirty="0"/>
              <a:t>景</a:t>
            </a:r>
          </a:p>
          <a:p>
            <a:endParaRPr lang="zh-TW" altLang="en-US" sz="36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松山家商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4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76672"/>
            <a:ext cx="5992482" cy="5992482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67544" y="476672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松商願</a:t>
            </a:r>
            <a:r>
              <a:rPr kumimoji="1" lang="zh-TW" altLang="en-US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景</a:t>
            </a:r>
            <a:endParaRPr kumimoji="1" lang="en-US" altLang="zh-TW" sz="28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8528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40768"/>
            <a:ext cx="4914000" cy="5281632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FC4867D-0D42-4B8E-9502-AB544681F6E9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5338936" cy="70868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松商學生圖像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990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FC4867D-0D42-4B8E-9502-AB544681F6E9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200800" cy="4392488"/>
          </a:xfrm>
        </p:spPr>
        <p:txBody>
          <a:bodyPr>
            <a:normAutofit/>
          </a:bodyPr>
          <a:lstStyle/>
          <a:p>
            <a:r>
              <a:rPr lang="zh-TW" altLang="en-US" sz="7200" dirty="0" smtClean="0"/>
              <a:t>  </a:t>
            </a:r>
            <a:r>
              <a:rPr lang="zh-TW" altLang="en-US" sz="8800" b="1" dirty="0" smtClean="0"/>
              <a:t>簡報結束</a:t>
            </a:r>
            <a:r>
              <a:rPr lang="en-US" altLang="zh-TW" sz="8800" b="1" dirty="0"/>
              <a:t/>
            </a:r>
            <a:br>
              <a:rPr lang="en-US" altLang="zh-TW" sz="8800" b="1" dirty="0"/>
            </a:br>
            <a:r>
              <a:rPr lang="zh-TW" altLang="en-US" sz="8800" b="1" dirty="0" smtClean="0"/>
              <a:t>     感謝聆聽</a:t>
            </a:r>
            <a:endParaRPr lang="zh-TW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663665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7690</TotalTime>
  <Words>50</Words>
  <Application>Microsoft Office PowerPoint</Application>
  <PresentationFormat>如螢幕大小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匯合</vt:lpstr>
      <vt:lpstr>松山家商 109學年度第一學期 親師座談會            </vt:lpstr>
      <vt:lpstr>松山家商</vt:lpstr>
      <vt:lpstr>PowerPoint 簡報</vt:lpstr>
      <vt:lpstr>松商學生圖像</vt:lpstr>
      <vt:lpstr>  簡報結束      感謝聆聽</vt:lpstr>
    </vt:vector>
  </TitlesOfParts>
  <Company>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松山家商105學年度 高一導師暨新進教師研習</dc:title>
  <dc:creator>tt</dc:creator>
  <cp:lastModifiedBy>tt</cp:lastModifiedBy>
  <cp:revision>32</cp:revision>
  <dcterms:created xsi:type="dcterms:W3CDTF">2016-08-22T10:14:50Z</dcterms:created>
  <dcterms:modified xsi:type="dcterms:W3CDTF">2020-09-18T05:04:00Z</dcterms:modified>
</cp:coreProperties>
</file>