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78" r:id="rId2"/>
    <p:sldId id="280" r:id="rId3"/>
    <p:sldId id="265" r:id="rId4"/>
    <p:sldId id="299" r:id="rId5"/>
    <p:sldId id="297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68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grpSp>
        <p:nvGrpSpPr>
          <p:cNvPr id="2" name="群組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手繪多邊形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手繪多邊形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手繪多邊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接點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ABFA1E6-5FD1-43B5-B590-14D07DE7BE77}" type="datetimeFigureOut">
              <a:rPr lang="zh-TW" altLang="en-US" smtClean="0"/>
              <a:t>2020/9/18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02F52DF-14A8-4059-9D3B-9D57788AB14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BFA1E6-5FD1-43B5-B590-14D07DE7BE77}" type="datetimeFigureOut">
              <a:rPr lang="zh-TW" altLang="en-US" smtClean="0"/>
              <a:t>2020/9/18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2F52DF-14A8-4059-9D3B-9D57788AB14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BFA1E6-5FD1-43B5-B590-14D07DE7BE77}" type="datetimeFigureOut">
              <a:rPr lang="zh-TW" altLang="en-US" smtClean="0"/>
              <a:t>2020/9/18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2F52DF-14A8-4059-9D3B-9D57788AB14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BFA1E6-5FD1-43B5-B590-14D07DE7BE77}" type="datetimeFigureOut">
              <a:rPr lang="zh-TW" altLang="en-US" smtClean="0"/>
              <a:t>2020/9/18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2F52DF-14A8-4059-9D3B-9D57788AB14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BFA1E6-5FD1-43B5-B590-14D07DE7BE77}" type="datetimeFigureOut">
              <a:rPr lang="zh-TW" altLang="en-US" smtClean="0"/>
              <a:t>2020/9/18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2F52DF-14A8-4059-9D3B-9D57788AB14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＞形箭號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＞形箭號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BFA1E6-5FD1-43B5-B590-14D07DE7BE77}" type="datetimeFigureOut">
              <a:rPr lang="zh-TW" altLang="en-US" smtClean="0"/>
              <a:t>2020/9/18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2F52DF-14A8-4059-9D3B-9D57788AB14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BFA1E6-5FD1-43B5-B590-14D07DE7BE77}" type="datetimeFigureOut">
              <a:rPr lang="zh-TW" altLang="en-US" smtClean="0"/>
              <a:t>2020/9/18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2F52DF-14A8-4059-9D3B-9D57788AB14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BFA1E6-5FD1-43B5-B590-14D07DE7BE77}" type="datetimeFigureOut">
              <a:rPr lang="zh-TW" altLang="en-US" smtClean="0"/>
              <a:t>2020/9/18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2F52DF-14A8-4059-9D3B-9D57788AB14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BFA1E6-5FD1-43B5-B590-14D07DE7BE77}" type="datetimeFigureOut">
              <a:rPr lang="zh-TW" altLang="en-US" smtClean="0"/>
              <a:t>2020/9/18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2F52DF-14A8-4059-9D3B-9D57788AB14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ABFA1E6-5FD1-43B5-B590-14D07DE7BE77}" type="datetimeFigureOut">
              <a:rPr lang="zh-TW" altLang="en-US" smtClean="0"/>
              <a:t>2020/9/18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2F52DF-14A8-4059-9D3B-9D57788AB14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ABFA1E6-5FD1-43B5-B590-14D07DE7BE77}" type="datetimeFigureOut">
              <a:rPr lang="zh-TW" altLang="en-US" smtClean="0"/>
              <a:t>2020/9/18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02F52DF-14A8-4059-9D3B-9D57788AB14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線接點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＞形箭號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＞形箭號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手繪多邊形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手繪多邊形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線接點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ABFA1E6-5FD1-43B5-B590-14D07DE7BE77}" type="datetimeFigureOut">
              <a:rPr lang="zh-TW" altLang="en-US" smtClean="0"/>
              <a:t>2020/9/18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02F52DF-14A8-4059-9D3B-9D57788AB14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87624" y="1340768"/>
            <a:ext cx="7478648" cy="3024336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松山家商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109</a:t>
            </a:r>
            <a:r>
              <a:rPr lang="zh-TW" altLang="en-US" dirty="0" smtClean="0"/>
              <a:t>學年</a:t>
            </a:r>
            <a:r>
              <a:rPr lang="zh-TW" altLang="en-US" dirty="0" smtClean="0"/>
              <a:t>度第一學期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親師座談會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           </a:t>
            </a:r>
            <a:endParaRPr lang="zh-TW" altLang="en-US" sz="7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409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99592" y="1412776"/>
            <a:ext cx="7024824" cy="4429472"/>
          </a:xfrm>
        </p:spPr>
        <p:txBody>
          <a:bodyPr>
            <a:normAutofit/>
          </a:bodyPr>
          <a:lstStyle/>
          <a:p>
            <a:r>
              <a:rPr lang="zh-TW" altLang="zh-TW" sz="3600" dirty="0" smtClean="0"/>
              <a:t>是</a:t>
            </a:r>
            <a:r>
              <a:rPr lang="zh-TW" altLang="zh-TW" sz="3600" dirty="0"/>
              <a:t>一所人文與專業兼具的學校</a:t>
            </a:r>
          </a:p>
          <a:p>
            <a:r>
              <a:rPr lang="zh-TW" altLang="zh-TW" sz="3600" dirty="0" smtClean="0"/>
              <a:t>重視</a:t>
            </a:r>
            <a:r>
              <a:rPr lang="zh-TW" altLang="zh-TW" sz="3600" dirty="0"/>
              <a:t>閱讀</a:t>
            </a:r>
          </a:p>
          <a:p>
            <a:r>
              <a:rPr lang="zh-TW" altLang="zh-TW" sz="3600" dirty="0" smtClean="0"/>
              <a:t>學生</a:t>
            </a:r>
            <a:endParaRPr lang="en-US" altLang="zh-TW" sz="3600" dirty="0"/>
          </a:p>
          <a:p>
            <a:pPr lvl="1"/>
            <a:r>
              <a:rPr lang="zh-TW" altLang="zh-TW" sz="3600" dirty="0" smtClean="0"/>
              <a:t>有禮貌、</a:t>
            </a:r>
            <a:r>
              <a:rPr lang="zh-TW" altLang="en-US" sz="3600" dirty="0" smtClean="0"/>
              <a:t>有同理心、懂感恩</a:t>
            </a:r>
            <a:endParaRPr lang="en-US" altLang="zh-TW" sz="3600" dirty="0" smtClean="0"/>
          </a:p>
          <a:p>
            <a:r>
              <a:rPr lang="zh-TW" altLang="zh-TW" sz="3600" dirty="0" smtClean="0"/>
              <a:t>以</a:t>
            </a:r>
            <a:r>
              <a:rPr lang="zh-TW" altLang="en-US" sz="3600" dirty="0" smtClean="0"/>
              <a:t>「</a:t>
            </a:r>
            <a:r>
              <a:rPr lang="zh-TW" altLang="zh-TW" sz="3600" dirty="0" smtClean="0"/>
              <a:t>文創</a:t>
            </a:r>
            <a:r>
              <a:rPr lang="zh-TW" altLang="en-US" sz="3600" dirty="0"/>
              <a:t>松商</a:t>
            </a:r>
            <a:r>
              <a:rPr lang="zh-TW" altLang="en-US" sz="3600" dirty="0" smtClean="0"/>
              <a:t>」</a:t>
            </a:r>
            <a:r>
              <a:rPr lang="zh-TW" altLang="zh-TW" sz="3600" dirty="0" smtClean="0"/>
              <a:t>為願</a:t>
            </a:r>
            <a:r>
              <a:rPr lang="zh-TW" altLang="zh-TW" sz="3600" dirty="0"/>
              <a:t>景</a:t>
            </a:r>
          </a:p>
          <a:p>
            <a:endParaRPr lang="zh-TW" altLang="en-US" sz="36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松山家商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41459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476672"/>
            <a:ext cx="5992482" cy="5992482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467544" y="476672"/>
            <a:ext cx="21602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2800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松商願</a:t>
            </a:r>
            <a:r>
              <a:rPr kumimoji="1" lang="zh-TW" altLang="en-US" sz="28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景</a:t>
            </a:r>
            <a:endParaRPr kumimoji="1" lang="en-US" altLang="zh-TW" sz="2800" dirty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085288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內容版面配置區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340768"/>
            <a:ext cx="4914000" cy="5281632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FC4867D-0D42-4B8E-9502-AB544681F6E9}" type="slidenum">
              <a:rPr lang="en-US" altLang="zh-TW" smtClean="0"/>
              <a:pPr/>
              <a:t>4</a:t>
            </a:fld>
            <a:endParaRPr lang="en-US" altLang="zh-TW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57200" y="704088"/>
            <a:ext cx="5338936" cy="708688"/>
          </a:xfrm>
        </p:spPr>
        <p:txBody>
          <a:bodyPr>
            <a:normAutofit/>
          </a:bodyPr>
          <a:lstStyle/>
          <a:p>
            <a:r>
              <a:rPr lang="zh-TW" altLang="en-US" sz="4000" dirty="0" smtClean="0"/>
              <a:t>松商學生圖像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39909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FC4867D-0D42-4B8E-9502-AB544681F6E9}" type="slidenum">
              <a:rPr lang="en-US" altLang="zh-TW" smtClean="0"/>
              <a:pPr/>
              <a:t>5</a:t>
            </a:fld>
            <a:endParaRPr lang="en-US" altLang="zh-TW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43608" y="980728"/>
            <a:ext cx="7200800" cy="4392488"/>
          </a:xfrm>
        </p:spPr>
        <p:txBody>
          <a:bodyPr>
            <a:normAutofit/>
          </a:bodyPr>
          <a:lstStyle/>
          <a:p>
            <a:r>
              <a:rPr lang="zh-TW" altLang="en-US" sz="7200" dirty="0" smtClean="0"/>
              <a:t>  </a:t>
            </a:r>
            <a:r>
              <a:rPr lang="zh-TW" altLang="en-US" sz="8800" b="1" dirty="0" smtClean="0"/>
              <a:t>簡報結束</a:t>
            </a:r>
            <a:r>
              <a:rPr lang="en-US" altLang="zh-TW" sz="8800" b="1" dirty="0"/>
              <a:t/>
            </a:r>
            <a:br>
              <a:rPr lang="en-US" altLang="zh-TW" sz="8800" b="1" dirty="0"/>
            </a:br>
            <a:r>
              <a:rPr lang="zh-TW" altLang="en-US" sz="8800" b="1" dirty="0" smtClean="0"/>
              <a:t>     感謝聆聽</a:t>
            </a:r>
            <a:endParaRPr lang="zh-TW" altLang="en-US" sz="8800" b="1" dirty="0"/>
          </a:p>
        </p:txBody>
      </p:sp>
    </p:spTree>
    <p:extLst>
      <p:ext uri="{BB962C8B-B14F-4D97-AF65-F5344CB8AC3E}">
        <p14:creationId xmlns:p14="http://schemas.microsoft.com/office/powerpoint/2010/main" val="26636657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匯合">
  <a:themeElements>
    <a:clrScheme name="匯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匯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匯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7690</TotalTime>
  <Words>50</Words>
  <Application>Microsoft Office PowerPoint</Application>
  <PresentationFormat>如螢幕大小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匯合</vt:lpstr>
      <vt:lpstr>松山家商 109學年度第一學期 親師座談會            </vt:lpstr>
      <vt:lpstr>松山家商</vt:lpstr>
      <vt:lpstr>PowerPoint 簡報</vt:lpstr>
      <vt:lpstr>松商學生圖像</vt:lpstr>
      <vt:lpstr>  簡報結束      感謝聆聽</vt:lpstr>
    </vt:vector>
  </TitlesOfParts>
  <Company>tt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松山家商105學年度 高一導師暨新進教師研習</dc:title>
  <dc:creator>tt</dc:creator>
  <cp:lastModifiedBy>tt</cp:lastModifiedBy>
  <cp:revision>32</cp:revision>
  <dcterms:created xsi:type="dcterms:W3CDTF">2016-08-22T10:14:50Z</dcterms:created>
  <dcterms:modified xsi:type="dcterms:W3CDTF">2020-09-18T05:04:00Z</dcterms:modified>
</cp:coreProperties>
</file>