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8" r:id="rId2"/>
    <p:sldId id="280" r:id="rId3"/>
    <p:sldId id="265" r:id="rId4"/>
    <p:sldId id="299" r:id="rId5"/>
    <p:sldId id="300" r:id="rId6"/>
    <p:sldId id="301" r:id="rId7"/>
    <p:sldId id="302" r:id="rId8"/>
    <p:sldId id="297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ABFA1E6-5FD1-43B5-B590-14D07DE7BE77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2F52DF-14A8-4059-9D3B-9D57788AB1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A1E6-5FD1-43B5-B590-14D07DE7BE77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52DF-14A8-4059-9D3B-9D57788AB1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A1E6-5FD1-43B5-B590-14D07DE7BE77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52DF-14A8-4059-9D3B-9D57788AB1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A1E6-5FD1-43B5-B590-14D07DE7BE77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52DF-14A8-4059-9D3B-9D57788AB14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A1E6-5FD1-43B5-B590-14D07DE7BE77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52DF-14A8-4059-9D3B-9D57788AB14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A1E6-5FD1-43B5-B590-14D07DE7BE77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52DF-14A8-4059-9D3B-9D57788AB14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A1E6-5FD1-43B5-B590-14D07DE7BE77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52DF-14A8-4059-9D3B-9D57788AB1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A1E6-5FD1-43B5-B590-14D07DE7BE77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52DF-14A8-4059-9D3B-9D57788AB14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A1E6-5FD1-43B5-B590-14D07DE7BE77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52DF-14A8-4059-9D3B-9D57788AB1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ABFA1E6-5FD1-43B5-B590-14D07DE7BE77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F52DF-14A8-4059-9D3B-9D57788AB1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ABFA1E6-5FD1-43B5-B590-14D07DE7BE77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2F52DF-14A8-4059-9D3B-9D57788AB14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ABFA1E6-5FD1-43B5-B590-14D07DE7BE77}" type="datetimeFigureOut">
              <a:rPr lang="zh-TW" altLang="en-US" smtClean="0"/>
              <a:t>2021/9/22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2F52DF-14A8-4059-9D3B-9D57788AB144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1340768"/>
            <a:ext cx="7478648" cy="302433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松山家商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110</a:t>
            </a:r>
            <a:r>
              <a:rPr lang="zh-TW" altLang="en-US" dirty="0" smtClean="0"/>
              <a:t>學年度第一學期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親師座談會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200" dirty="0" smtClean="0"/>
              <a:t>張瑞賓</a:t>
            </a:r>
            <a:r>
              <a:rPr lang="en-US" altLang="zh-TW" sz="3200" dirty="0"/>
              <a:t> </a:t>
            </a:r>
            <a:r>
              <a:rPr lang="zh-TW" altLang="en-US" sz="3200" smtClean="0"/>
              <a:t>校長</a:t>
            </a:r>
            <a:r>
              <a:rPr lang="zh-TW" altLang="en-US" smtClean="0"/>
              <a:t>           </a:t>
            </a:r>
            <a:endParaRPr lang="zh-TW" alt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40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412776"/>
            <a:ext cx="7024824" cy="4429472"/>
          </a:xfrm>
        </p:spPr>
        <p:txBody>
          <a:bodyPr>
            <a:normAutofit/>
          </a:bodyPr>
          <a:lstStyle/>
          <a:p>
            <a:r>
              <a:rPr lang="zh-TW" altLang="zh-TW" sz="3600" dirty="0" smtClean="0"/>
              <a:t>是</a:t>
            </a:r>
            <a:r>
              <a:rPr lang="zh-TW" altLang="zh-TW" sz="3600" dirty="0"/>
              <a:t>一所人文與專業兼具的學校</a:t>
            </a:r>
          </a:p>
          <a:p>
            <a:r>
              <a:rPr lang="zh-TW" altLang="zh-TW" sz="3600" dirty="0" smtClean="0"/>
              <a:t>重視閱讀</a:t>
            </a:r>
            <a:endParaRPr lang="en-US" altLang="zh-TW" sz="3600" dirty="0" smtClean="0"/>
          </a:p>
          <a:p>
            <a:r>
              <a:rPr lang="zh-TW" altLang="en-US" sz="3600" dirty="0" smtClean="0"/>
              <a:t>培養學生</a:t>
            </a:r>
            <a:endParaRPr lang="en-US" altLang="zh-TW" sz="3600" dirty="0" smtClean="0"/>
          </a:p>
          <a:p>
            <a:pPr lvl="1"/>
            <a:r>
              <a:rPr lang="zh-TW" altLang="en-US" sz="3200"/>
              <a:t>有禮貌、有同理心、懂</a:t>
            </a:r>
            <a:r>
              <a:rPr lang="zh-TW" altLang="en-US" sz="3200" smtClean="0"/>
              <a:t>感恩</a:t>
            </a:r>
            <a:endParaRPr lang="zh-TW" altLang="zh-TW" sz="3200" dirty="0"/>
          </a:p>
          <a:p>
            <a:r>
              <a:rPr lang="zh-TW" altLang="zh-TW" sz="3600" dirty="0" smtClean="0"/>
              <a:t>願景</a:t>
            </a:r>
            <a:r>
              <a:rPr lang="zh-TW" altLang="en-US" sz="3600" dirty="0" smtClean="0"/>
              <a:t>：「</a:t>
            </a:r>
            <a:r>
              <a:rPr lang="zh-TW" altLang="zh-TW" sz="3600" dirty="0" smtClean="0"/>
              <a:t>文創</a:t>
            </a:r>
            <a:r>
              <a:rPr lang="zh-TW" altLang="en-US" sz="3600" dirty="0"/>
              <a:t>松</a:t>
            </a:r>
            <a:r>
              <a:rPr lang="zh-TW" altLang="en-US" sz="3600" dirty="0" smtClean="0"/>
              <a:t>商」</a:t>
            </a:r>
            <a:endParaRPr lang="zh-TW" altLang="zh-TW" sz="3600" dirty="0"/>
          </a:p>
          <a:p>
            <a:endParaRPr lang="zh-TW" altLang="en-US" sz="36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松山家商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4145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6672"/>
            <a:ext cx="5992482" cy="599248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67544" y="47667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松商願</a:t>
            </a:r>
            <a:r>
              <a:rPr kumimoji="1" lang="zh-TW" alt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景</a:t>
            </a:r>
            <a:endParaRPr kumimoji="1" lang="en-US" altLang="zh-TW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8528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340768"/>
            <a:ext cx="4914000" cy="5281632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C4867D-0D42-4B8E-9502-AB544681F6E9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5338936" cy="70868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松商學生圖像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990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7530"/>
            <a:ext cx="8229600" cy="4513178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酷課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424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酷課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362" y="1481138"/>
            <a:ext cx="822127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酷課</a:t>
            </a:r>
            <a:r>
              <a:rPr lang="en-US" altLang="zh-TW" dirty="0" smtClean="0"/>
              <a:t>APP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877" y="1481138"/>
            <a:ext cx="8068246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FC4867D-0D42-4B8E-9502-AB544681F6E9}" type="slidenum">
              <a:rPr lang="en-US" altLang="zh-TW" smtClean="0"/>
              <a:pPr/>
              <a:t>8</a:t>
            </a:fld>
            <a:endParaRPr lang="en-US" alt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200800" cy="4392488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  </a:t>
            </a:r>
            <a:r>
              <a:rPr lang="zh-TW" altLang="en-US" sz="8800" b="1" dirty="0" smtClean="0"/>
              <a:t>簡報結束</a:t>
            </a:r>
            <a:r>
              <a:rPr lang="en-US" altLang="zh-TW" sz="8800" b="1" dirty="0"/>
              <a:t/>
            </a:r>
            <a:br>
              <a:rPr lang="en-US" altLang="zh-TW" sz="8800" b="1" dirty="0"/>
            </a:br>
            <a:r>
              <a:rPr lang="zh-TW" altLang="en-US" sz="8800" b="1" dirty="0" smtClean="0"/>
              <a:t>     感謝聆聽</a:t>
            </a:r>
            <a:endParaRPr lang="zh-TW" alt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663665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8054</TotalTime>
  <Words>76</Words>
  <Application>Microsoft Office PowerPoint</Application>
  <PresentationFormat>如螢幕大小 (4:3)</PresentationFormat>
  <Paragraphs>15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Lucida Sans Unicode</vt:lpstr>
      <vt:lpstr>Verdana</vt:lpstr>
      <vt:lpstr>Wingdings 2</vt:lpstr>
      <vt:lpstr>Wingdings 3</vt:lpstr>
      <vt:lpstr>匯合</vt:lpstr>
      <vt:lpstr>松山家商 110學年度第一學期 親師座談會 張瑞賓 校長           </vt:lpstr>
      <vt:lpstr>松山家商</vt:lpstr>
      <vt:lpstr>PowerPoint 簡報</vt:lpstr>
      <vt:lpstr>松商學生圖像</vt:lpstr>
      <vt:lpstr>酷課APP</vt:lpstr>
      <vt:lpstr>酷課APP</vt:lpstr>
      <vt:lpstr>酷課APP</vt:lpstr>
      <vt:lpstr>  簡報結束      感謝聆聽</vt:lpstr>
    </vt:vector>
  </TitlesOfParts>
  <Company>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松山家商105學年度 高一導師暨新進教師研習</dc:title>
  <dc:creator>tt</dc:creator>
  <cp:lastModifiedBy>User_AD</cp:lastModifiedBy>
  <cp:revision>37</cp:revision>
  <dcterms:created xsi:type="dcterms:W3CDTF">2016-08-22T10:14:50Z</dcterms:created>
  <dcterms:modified xsi:type="dcterms:W3CDTF">2021-09-22T03:20:38Z</dcterms:modified>
</cp:coreProperties>
</file>